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62" r:id="rId5"/>
    <p:sldId id="269" r:id="rId6"/>
    <p:sldId id="271" r:id="rId7"/>
    <p:sldId id="272" r:id="rId8"/>
    <p:sldId id="260" r:id="rId9"/>
    <p:sldId id="273" r:id="rId10"/>
    <p:sldId id="274" r:id="rId11"/>
    <p:sldId id="275" r:id="rId12"/>
    <p:sldId id="264" r:id="rId13"/>
    <p:sldId id="261" r:id="rId14"/>
    <p:sldId id="265" r:id="rId15"/>
    <p:sldId id="277" r:id="rId16"/>
    <p:sldId id="278" r:id="rId17"/>
    <p:sldId id="279" r:id="rId18"/>
    <p:sldId id="280" r:id="rId19"/>
    <p:sldId id="281" r:id="rId20"/>
    <p:sldId id="267" r:id="rId21"/>
    <p:sldId id="266" r:id="rId22"/>
    <p:sldId id="268" r:id="rId23"/>
    <p:sldId id="263" r:id="rId24"/>
    <p:sldId id="276" r:id="rId25"/>
    <p:sldId id="25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06" autoAdjust="0"/>
    <p:restoredTop sz="94660"/>
  </p:normalViewPr>
  <p:slideViewPr>
    <p:cSldViewPr>
      <p:cViewPr>
        <p:scale>
          <a:sx n="48" d="100"/>
          <a:sy n="48" d="100"/>
        </p:scale>
        <p:origin x="-1968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417" y="533400"/>
            <a:ext cx="701943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15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304800"/>
            <a:ext cx="6340780" cy="53511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57912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Disposal of industrial waste and polluting water</a:t>
            </a:r>
            <a:endParaRPr lang="en-US" sz="28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58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1700" y="1219200"/>
            <a:ext cx="4800600" cy="3358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86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Sound from mike is an element of sound  pollution</a:t>
            </a:r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25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371" y="9144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So our todays lesson is about  Environment Pollution</a:t>
            </a:r>
            <a:endParaRPr lang="en-US" sz="6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54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534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 the end of the study students will be able to:</a:t>
            </a:r>
          </a:p>
          <a:p>
            <a:endParaRPr lang="en-US" sz="32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read the passage about environment  after listening  from the teacher</a:t>
            </a:r>
          </a:p>
          <a:p>
            <a:pPr marL="514350" indent="-514350">
              <a:buFont typeface="+mj-lt"/>
              <a:buAutoNum type="arabicPeriod"/>
            </a:pPr>
            <a:endParaRPr lang="en-US" sz="32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tell about the pollutants of the environment</a:t>
            </a:r>
          </a:p>
          <a:p>
            <a:pPr marL="514350" indent="-514350">
              <a:buFont typeface="+mj-lt"/>
              <a:buAutoNum type="arabicPeriod"/>
            </a:pPr>
            <a:endParaRPr lang="en-US" sz="32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write the effect of environment  pollution on us</a:t>
            </a:r>
          </a:p>
          <a:p>
            <a:pPr marL="514350" indent="-514350">
              <a:buFont typeface="+mj-lt"/>
              <a:buAutoNum type="arabicPeriod"/>
            </a:pPr>
            <a:endParaRPr lang="en-US" sz="32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enrich their vocabulary with new words</a:t>
            </a:r>
          </a:p>
        </p:txBody>
      </p:sp>
    </p:spTree>
    <p:extLst>
      <p:ext uri="{BB962C8B-B14F-4D97-AF65-F5344CB8AC3E}">
        <p14:creationId xmlns:p14="http://schemas.microsoft.com/office/powerpoint/2010/main" xmlns="" val="221726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5284529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746194"/>
            <a:ext cx="7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943" y="228600"/>
            <a:ext cx="7239000" cy="4829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5119886"/>
            <a:ext cx="1683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Rubbish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0" y="39624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5400" y="5119886"/>
            <a:ext cx="3773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= dirt, waste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6176677"/>
            <a:ext cx="8269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Don’t throw domestic rubbish here and there.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33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4953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Construction of a building</a:t>
            </a:r>
            <a:endParaRPr lang="en-US" sz="28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62862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Construct=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build,make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5184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The construction work of the building is stopped.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6825" y="1371600"/>
            <a:ext cx="66103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762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689" y="533400"/>
            <a:ext cx="8389911" cy="42647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48768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Langure</a:t>
            </a:r>
            <a:r>
              <a:rPr lang="en-US" sz="32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on the tree</a:t>
            </a:r>
            <a:endParaRPr lang="en-US" sz="3200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689" y="5461575"/>
            <a:ext cx="800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Suitable=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appropriate,perfect</a:t>
            </a:r>
            <a:endParaRPr lang="en-US" sz="36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04322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Everyone requires a suitable place to live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53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288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Now read out the passage and find out other pollutants of the environment.</a:t>
            </a:r>
            <a:endParaRPr lang="en-US" sz="40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1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100" y="563336"/>
            <a:ext cx="5448300" cy="3502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4061" y="47244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People pollute water  throwing various waste</a:t>
            </a:r>
            <a:endParaRPr lang="en-US" sz="2800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25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0280" y="714538"/>
            <a:ext cx="6896919" cy="4591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791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Soil is being polluted by throwing garbage and disposing polluted </a:t>
            </a:r>
            <a:r>
              <a:rPr lang="en-US" sz="2800" i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watar</a:t>
            </a:r>
            <a:endParaRPr lang="en-US" sz="28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0" y="2895600"/>
            <a:ext cx="76104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880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163082"/>
            <a:ext cx="3352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/>
              <a:t>                   </a:t>
            </a:r>
            <a:endParaRPr lang="en-US" sz="1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4025" y="2476500"/>
            <a:ext cx="56959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622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610" y="152400"/>
            <a:ext cx="7885590" cy="5108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3110" y="5454862"/>
            <a:ext cx="75045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What are the signs of environmental pollution </a:t>
            </a:r>
            <a:r>
              <a:rPr lang="en-US" sz="2800" i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as  shown in the picture and how? Write down these in groups.</a:t>
            </a:r>
            <a:endParaRPr lang="en-US" sz="2800" i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28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784" y="1175504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4071" y="2542827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***  We know that  air is an -------------                         element of our environment.</a:t>
            </a:r>
            <a:endParaRPr lang="en-US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86199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cs typeface="NikoshBAN" pitchFamily="2" charset="0"/>
              </a:rPr>
              <a:t>***   Man pollutes water by ----------- waste into it.</a:t>
            </a:r>
            <a:endParaRPr lang="en-US" sz="3200" dirty="0">
              <a:solidFill>
                <a:schemeClr val="accent6">
                  <a:lumMod val="75000"/>
                </a:schemeClr>
              </a:solidFill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742" y="45720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***   -------------- of  forests is also  responsible to environment pollution.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334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Fill in the blanks with suitable words from the box.</a:t>
            </a:r>
            <a:endParaRPr lang="en-US" sz="3200" b="1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498669"/>
            <a:ext cx="8150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</a:rPr>
              <a:t> ***  The------------- of various kinds of waste is ----------- polluting the environment.</a:t>
            </a:r>
            <a:endParaRPr lang="en-US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" y="5867400"/>
            <a:ext cx="134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disposal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6239" y="5898662"/>
            <a:ext cx="1592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seriously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1810" y="6360327"/>
            <a:ext cx="1592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important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3335" y="5960904"/>
            <a:ext cx="150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throwing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3200" y="6129494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Destruction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79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52601E-6 C 0.00104 -0.02659 -0.00278 -0.07284 0.00799 -0.09642 C 0.01163 -0.12278 0.00868 -0.11237 0.01441 -0.12856 C 0.0217 -0.17156 0.0309 -0.21365 0.03663 -0.25711 C 0.03906 -0.30359 0.03646 -0.36648 0.06198 -0.40185 C 0.06424 -0.40833 0.06788 -0.41365 0.06997 -0.42012 C 0.07309 -0.4296 0.07691 -0.44602 0.07934 -0.45665 C 0.08021 -0.46752 0.08229 -0.47815 0.08264 -0.48879 C 0.08351 -0.51422 0.08333 -0.53943 0.0842 -0.56463 C 0.08542 -0.59885 0.08906 -0.62174 0.1 -0.64948 C 0.10521 -0.66289 0.10695 -0.67214 0.11754 -0.67723 C 0.12066 -0.69087 0.12136 -0.70428 0.12708 -0.7163 C 0.13021 -0.72995 0.12604 -0.71677 0.1349 -0.72763 C 0.13646 -0.72948 0.13663 -0.73295 0.1382 -0.73457 C 0.14375 -0.74035 0.15399 -0.7422 0.16042 -0.74359 C 0.16198 -0.7422 0.16441 -0.74174 0.16511 -0.73919 C 0.17066 -0.71607 0.16649 -0.68578 0.17153 -0.66336 C 0.1717 -0.66243 0.17986 -0.65989 0.18264 -0.65896 C 0.17969 -0.63746 0.18299 -0.6548 0.17465 -0.64278 " pathEditMode="relative" rAng="0" ptsTypes="ffffffffffffffffff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-37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3.23699E-6 C -0.0099 -0.04555 -0.02847 -0.10428 -0.00243 -0.13758 C 0.00399 -0.15538 0.01475 -0.16925 0.02135 -0.18706 C 0.02274 -0.20093 0.02448 -0.21457 0.02778 -0.22775 C 0.03038 -0.26636 0.03941 -0.29087 0.05955 -0.31815 C 0.06163 -0.32648 0.06614 -0.32948 0.06927 -0.33734 C 0.06979 -0.33966 0.06944 -0.3422 0.07066 -0.34382 C 0.07326 -0.34706 0.07864 -0.34821 0.08177 -0.35029 C 0.08368 -0.35145 0.08507 -0.35353 0.08663 -0.35469 C 0.08871 -0.3563 0.09097 -0.35746 0.09305 -0.35885 C 0.09809 -0.36786 0.10416 -0.37526 0.10903 -0.38474 C 0.11458 -0.4074 0.12934 -0.41434 0.14392 -0.42312 C 0.15121 -0.42752 0.15573 -0.43515 0.16284 -0.4407 C 0.1809 -0.45434 0.19618 -0.45711 0.21701 -0.45966 C 0.24392 -0.47168 0.2717 -0.48232 0.29982 -0.48763 C 0.31232 -0.49619 0.30017 -0.48925 0.32205 -0.49411 C 0.32639 -0.49526 0.33472 -0.49827 0.33472 -0.49804 C 0.3368 -0.49989 0.33871 -0.50151 0.34097 -0.50289 C 0.34566 -0.50497 0.35538 -0.50937 0.35538 -0.50914 C 0.36632 -0.52417 0.38628 -0.5318 0.40139 -0.53503 C 0.4125 -0.53989 0.42274 -0.52856 0.43333 -0.52417 C 0.4342 -0.52324 0.44271 -0.51723 0.44114 -0.51353 C 0.44028 -0.51075 0.43698 -0.51145 0.43472 -0.51122 C 0.41944 -0.51006 0.40399 -0.50983 0.38871 -0.50937 C 0.36111 -0.50521 0.36198 -0.50012 0.34583 -0.46844 C 0.33767 -0.45203 0.31146 -0.43168 0.29826 -0.42312 C 0.24843 -0.39214 0.1875 -0.39538 0.13437 -0.39122 C 0.10903 -0.3926 0.10659 -0.3926 0.08819 -0.39769 C 0.07899 -0.40555 0.06962 -0.40578 0.05955 -0.41041 C 0.05191 -0.41388 0.04583 -0.41781 0.03889 -0.42312 C 0.03784 -0.42544 0.03698 -0.42775 0.03576 -0.42983 C 0.03385 -0.43237 0.03107 -0.4333 0.02916 -0.4363 C 0.0217 -0.44833 0.01805 -0.46451 0.00885 -0.47492 C -0.00209 -0.48694 -0.01597 -0.4911 -0.02952 -0.49411 C -0.03264 -0.49688 -0.03594 -0.50012 -0.03889 -0.50289 C -0.04184 -0.50521 -0.04861 -0.50706 -0.04861 -0.50682 C -0.06059 -0.51838 -0.05469 -0.51399 -0.06754 -0.52 C -0.0691 -0.5207 -0.0724 -0.52208 -0.0724 -0.52185 C -0.08056 -0.53295 -0.09375 -0.53503 -0.10434 -0.54127 C -0.11077 -0.54521 -0.11389 -0.55214 -0.12014 -0.5563 C -0.12431 -0.55931 -0.13229 -0.56 -0.13594 -0.5607 C -0.14618 -0.56532 -0.14549 -0.56578 -0.14549 -0.58197 " pathEditMode="relative" rAng="0" ptsTypes="fffffffffffffffffffffffffffffffffffffffff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8" y="-29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3125 -0.571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28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10405E-6 C -0.00156 -0.01618 -0.0033 -0.03329 -0.00434 -0.04994 C -0.00469 -0.05549 -0.00469 -0.06127 -0.00503 -0.06659 C -0.00556 -0.07237 -0.00677 -0.08346 -0.00677 -0.083 C -0.00694 -0.15491 -0.00694 -0.22589 -0.00764 -0.29734 C -0.00764 -0.29849 -0.00868 -0.31468 -0.00937 -0.31676 C -0.0099 -0.3193 -0.01267 -0.32161 -0.01181 -0.32231 C -0.00851 -0.32462 -0.00503 -0.32231 -0.00174 -0.32231 " pathEditMode="relative" rAng="0" ptsTypes="fffffff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-16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4047 C -0.00295 -0.05642 -0.00347 -0.06867 -0.0158 -0.07422 C -0.01875 -0.07792 -0.02274 -0.0807 -0.02535 -0.08486 C -0.02639 -0.08648 -0.02604 -0.08925 -0.02691 -0.0911 C -0.02778 -0.09272 -0.02917 -0.09388 -0.03021 -0.09526 C -0.03507 -0.11515 -0.06354 -0.11815 -0.07622 -0.11862 C -0.12969 -0.12093 -0.18299 -0.12116 -0.23646 -0.12486 C -0.28299 -0.13365 -0.32986 -0.13919 -0.37622 -0.15029 C -0.38767 -0.15307 -0.39826 -0.16 -0.40955 -0.16301 C -0.42274 -0.16648 -0.43576 -0.16786 -0.44913 -0.16925 C -0.46719 -0.17388 -0.48628 -0.17758 -0.50469 -0.17989 C -0.51441 -0.18405 -0.52309 -0.1896 -0.53177 -0.19677 C -0.53785 -0.20185 -0.54115 -0.20717 -0.54757 -0.21156 C -0.54931 -0.21896 -0.55365 -0.22659 -0.55712 -0.23284 C -0.55937 -0.23677 -0.56354 -0.24532 -0.56354 -0.24532 " pathEditMode="relative" ptsTypes="ffffffffffffff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981200"/>
            <a:ext cx="769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Write a paragraph on Environmental Pollution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1524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Home work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90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3716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smtClean="0">
                <a:latin typeface="NikoshBAN" pitchFamily="2" charset="0"/>
                <a:cs typeface="NikoshBAN" pitchFamily="2" charset="0"/>
              </a:rPr>
              <a:t>Thank You All</a:t>
            </a:r>
            <a:endParaRPr lang="en-US" sz="72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35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458" y="325739"/>
            <a:ext cx="6765942" cy="470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884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8229599" y="6553200"/>
            <a:ext cx="45719" cy="8269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8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sz="8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sz="88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sz="8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sz="88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sz="8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sz="88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sz="8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sz="8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Here are some pictures which pollute the environment.</a:t>
            </a:r>
            <a:endParaRPr lang="en-US" sz="8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47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2133600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Apu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Chandra Das</a:t>
            </a:r>
          </a:p>
          <a:p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Lecturer in English</a:t>
            </a:r>
          </a:p>
          <a:p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Khidirpur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College</a:t>
            </a:r>
          </a:p>
          <a:p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Monohardi,Narsingdi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133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Presented by :</a:t>
            </a:r>
            <a:endParaRPr lang="en-US" sz="24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85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490" y="1219199"/>
            <a:ext cx="5791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English For Today</a:t>
            </a:r>
          </a:p>
          <a:p>
            <a:r>
              <a:rPr lang="en-US" sz="4000" i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Unit_ six; </a:t>
            </a:r>
            <a:r>
              <a:rPr lang="en-US" sz="4000" i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Lesson_two</a:t>
            </a:r>
            <a:endParaRPr lang="en-US" sz="4000" i="1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i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Class  _Eleven</a:t>
            </a:r>
            <a:endParaRPr lang="en-US" sz="4000" i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52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457200"/>
            <a:ext cx="8001000" cy="50000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59436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Green field with trees and hills</a:t>
            </a:r>
            <a:endParaRPr lang="en-US" sz="32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58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57912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C00000"/>
                </a:solidFill>
              </a:rPr>
              <a:t>River</a:t>
            </a:r>
            <a:endParaRPr lang="en-US" sz="4400" b="1" i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000" y="247650"/>
            <a:ext cx="71882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25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9700" y="5803612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B050"/>
                </a:solidFill>
              </a:rPr>
              <a:t>Rural houses of </a:t>
            </a:r>
            <a:r>
              <a:rPr lang="en-US" sz="3200" b="1" i="1" dirty="0">
                <a:solidFill>
                  <a:srgbClr val="00B050"/>
                </a:solidFill>
              </a:rPr>
              <a:t>B</a:t>
            </a:r>
            <a:r>
              <a:rPr lang="en-US" sz="3200" b="1" i="1" dirty="0" smtClean="0">
                <a:solidFill>
                  <a:srgbClr val="00B050"/>
                </a:solidFill>
              </a:rPr>
              <a:t>angladesh</a:t>
            </a:r>
            <a:endParaRPr lang="en-US" sz="3200" b="1" i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447800"/>
            <a:ext cx="4673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263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4256" y="1194744"/>
            <a:ext cx="57585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i="1" dirty="0">
                <a:latin typeface="NikoshBAN" pitchFamily="2" charset="0"/>
                <a:cs typeface="NikoshBAN" pitchFamily="2" charset="0"/>
              </a:rPr>
              <a:t>T</a:t>
            </a:r>
            <a:r>
              <a:rPr lang="en-US" sz="6600" i="1" dirty="0" smtClean="0">
                <a:latin typeface="NikoshBAN" pitchFamily="2" charset="0"/>
                <a:cs typeface="NikoshBAN" pitchFamily="2" charset="0"/>
              </a:rPr>
              <a:t>his is our Environment</a:t>
            </a:r>
            <a:endParaRPr lang="en-US" sz="66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27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8129" y="5661277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Brickfield; it is polluting  the air</a:t>
            </a:r>
            <a:endParaRPr lang="en-US" sz="2800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300" y="762000"/>
            <a:ext cx="43053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224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293</Words>
  <Application>Microsoft Office PowerPoint</Application>
  <PresentationFormat>On-screen Show (4:3)</PresentationFormat>
  <Paragraphs>64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Didar</cp:lastModifiedBy>
  <cp:revision>90</cp:revision>
  <dcterms:created xsi:type="dcterms:W3CDTF">2006-08-16T00:00:00Z</dcterms:created>
  <dcterms:modified xsi:type="dcterms:W3CDTF">2013-04-12T11:51:18Z</dcterms:modified>
</cp:coreProperties>
</file>